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0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74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6684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073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358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649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08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394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1330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8203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164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2C584-59C5-4BA2-988E-8F1CE0D20C31}" type="datetimeFigureOut">
              <a:rPr lang="zh-TW" altLang="en-US" smtClean="0"/>
              <a:t>2019/3/12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E1857-55E2-4A9E-82C6-4DB6729441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648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1947862"/>
            <a:ext cx="3790950" cy="36480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648" y="1947862"/>
            <a:ext cx="3237768" cy="336844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416786" y="5499222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Mockup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132152" y="5683888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</a:t>
            </a:r>
            <a:r>
              <a:rPr lang="en-US" altLang="zh-CN" dirty="0" smtClean="0"/>
              <a:t>ooling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1004155" y="332276"/>
            <a:ext cx="95114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dirty="0" smtClean="0"/>
              <a:t>Compare with the mockup sample, we decrease the in-light surface for better tooling design, as right picture shows,  that will decrease the light that  enter into the in-light surface.</a:t>
            </a:r>
          </a:p>
          <a:p>
            <a:pPr marL="342900" indent="-342900">
              <a:buAutoNum type="arabicPeriod"/>
            </a:pPr>
            <a:r>
              <a:rPr lang="en-US" altLang="zh-CN" dirty="0" smtClean="0"/>
              <a:t>For tooling sample, we will add 0.7% diffuser into light pipe material, that will soften the light.</a:t>
            </a:r>
            <a:endParaRPr lang="zh-TW" altLang="en-US" dirty="0"/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3033346" y="4774223"/>
            <a:ext cx="1521070" cy="5420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4234595" y="5301476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LED</a:t>
            </a:r>
            <a:endParaRPr lang="zh-TW" altLang="en-US" dirty="0"/>
          </a:p>
        </p:txBody>
      </p:sp>
      <p:cxnSp>
        <p:nvCxnSpPr>
          <p:cNvPr id="12" name="直線單箭頭接點 11"/>
          <p:cNvCxnSpPr/>
          <p:nvPr/>
        </p:nvCxnSpPr>
        <p:spPr>
          <a:xfrm flipH="1" flipV="1">
            <a:off x="8288793" y="4774223"/>
            <a:ext cx="1521070" cy="5420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9490042" y="5301476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LED</a:t>
            </a:r>
            <a:endParaRPr lang="zh-TW" altLang="en-US" dirty="0"/>
          </a:p>
        </p:txBody>
      </p:sp>
      <p:cxnSp>
        <p:nvCxnSpPr>
          <p:cNvPr id="20" name="直線單箭頭接點 19"/>
          <p:cNvCxnSpPr/>
          <p:nvPr/>
        </p:nvCxnSpPr>
        <p:spPr>
          <a:xfrm flipH="1">
            <a:off x="9068533" y="4368800"/>
            <a:ext cx="1094642" cy="47828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10020400" y="3999468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In-light surface</a:t>
            </a:r>
            <a:endParaRPr lang="zh-TW" altLang="en-US" dirty="0"/>
          </a:p>
        </p:txBody>
      </p:sp>
      <p:cxnSp>
        <p:nvCxnSpPr>
          <p:cNvPr id="23" name="直線單箭頭接點 22"/>
          <p:cNvCxnSpPr/>
          <p:nvPr/>
        </p:nvCxnSpPr>
        <p:spPr>
          <a:xfrm flipH="1">
            <a:off x="3672045" y="4212411"/>
            <a:ext cx="1094642" cy="47828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4623912" y="3843079"/>
            <a:ext cx="2031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In-light surface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8482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62</Words>
  <Application>Microsoft Office PowerPoint</Application>
  <PresentationFormat>寬螢幕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>Foxconn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羅天宏</dc:creator>
  <cp:lastModifiedBy>羅天宏</cp:lastModifiedBy>
  <cp:revision>4</cp:revision>
  <dcterms:created xsi:type="dcterms:W3CDTF">2019-03-12T09:08:56Z</dcterms:created>
  <dcterms:modified xsi:type="dcterms:W3CDTF">2019-03-12T09:39:10Z</dcterms:modified>
</cp:coreProperties>
</file>